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46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118" autoAdjust="0"/>
    <p:restoredTop sz="94660"/>
  </p:normalViewPr>
  <p:slideViewPr>
    <p:cSldViewPr snapToGrid="0">
      <p:cViewPr>
        <p:scale>
          <a:sx n="70" d="100"/>
          <a:sy n="70" d="100"/>
        </p:scale>
        <p:origin x="-1882" y="-3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872BF-1A42-4D15-BC67-5A85F15E111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2AD33-5C0A-40C5-B193-036586109C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633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Эстафета поколений Лицей №121\P_20170601_1455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2471" y="1182237"/>
            <a:ext cx="7988490" cy="44935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Эстафета поколений Лицей №121\P_20170601_14554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987" y="511791"/>
            <a:ext cx="3569743" cy="63462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>
            <a:hlinkClick r:id="" action="ppaction://noaction"/>
          </p:cNvPr>
          <p:cNvSpPr/>
          <p:nvPr/>
        </p:nvSpPr>
        <p:spPr>
          <a:xfrm>
            <a:off x="384412" y="6198358"/>
            <a:ext cx="846162" cy="3957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89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82</cp:revision>
  <dcterms:created xsi:type="dcterms:W3CDTF">2013-11-19T05:52:05Z</dcterms:created>
  <dcterms:modified xsi:type="dcterms:W3CDTF">2020-04-07T16:45:16Z</dcterms:modified>
</cp:coreProperties>
</file>